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0065"/>
    <a:srgbClr val="550B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F6D30-3600-4C6D-9418-5965D324D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DF48CA-E913-4EA0-B8E2-50470F916E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25442F-32FA-46B3-9354-D426035E7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D3A696-D8C6-4AC3-AD4B-97EB37D6E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E21A7C-BB09-4135-AE64-51DD7C406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838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6E3D6F-21E7-4EE8-8CA5-AED9874E5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968776E-2428-4BC2-B1A9-B635AECD36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C0E186-0C19-4C6A-BE66-BE0969375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779535-BA53-4583-B5C4-3EAFE0462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CB575E-15D7-428B-AD69-73B664AC8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71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49E888C-D937-452D-AE22-779A91F5EC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98ACD1-5502-4858-8DA5-98543D2B20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206FC7-365F-4D72-932B-D060D3E80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419C5C-F9FB-4BFF-AFE4-88205EE6C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7EEAB6-11F0-4B21-BA8B-41A7DF9E9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8697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DBFB11-4D5D-464F-9EA8-811D08E90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1B2F01-D78D-45D6-AE18-68E17A58C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F1368E-E33C-413C-BEB4-2C06D2313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245924-F321-4483-951F-7466C9DF9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9713B3-C3A0-438B-93E3-05F23CEFF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8968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7246BE-B6A1-4726-A2D4-A3F561DAC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AC785D-93CE-4A63-9819-D4D9BF378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A9F8B2-12B8-4092-881B-8117B76F8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BA2F09-47B4-4FB3-AEEB-7068CE6FD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4D823F-12D2-4853-AB22-A801C3900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260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C74B3D-2A85-480B-87A5-D37A0E505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2E69FD-B659-462B-A5AF-76B8C80210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F97648B-D9ED-4270-85BC-2EEB65E76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ABDD61-6422-44E6-A3DD-8228D3A86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C0C08B-E5EB-46BE-885C-90EFDB5DE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8C1CF4-8880-4A0C-AECB-AF9246F0F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718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2D1156-EBBC-4E28-AA51-5D9F3757C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82D79F-58ED-422E-894F-B08B12BA6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5405856-B67E-4086-A98E-A17A0F570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EC1CED7-C2B0-4346-92A8-700992A2A1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FE7E7A-35D7-437B-BDF0-9E5B4383B8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C91F4FD-C267-43E1-9393-1522A2E99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4127899-4D48-405A-8A33-93A96FA9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6401338-2C3A-421E-A6E5-2C5108A3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332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A7FCB-3C03-4E49-A0E3-BA1D43CC4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B23E97A-0206-4BD1-85E1-74F768F9C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D90BE59-4C29-426C-B4E0-49F8189C8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DC76CB0-6470-49A1-85E6-45CEFA981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6926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0A191C6-A2C6-4F58-8EDC-ED026D0A5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75EAC26-F98D-46A8-8A6F-E673D8AC8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67E4454-0DE9-435F-AB0A-F0F6DA550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879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735ACE-F380-4379-80A0-1634EBC01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F42835-D195-4FBD-B92A-97CB4C8DC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291ACF8-A8DC-44D8-BFED-B5F77145A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FD4E62-4B92-4EB3-9BAE-8E8A44C88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FD23A83-EE60-473C-ACC5-3D0E113B9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DD3B6DE-1128-4C4D-8D4D-D86CAEC08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672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2DB322-BE80-4734-B07F-F95903160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47A2A7-0EF9-4F6A-952B-3D8CE6818B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E5D788-9D9D-4DE6-8A62-1A638238F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A1957C-8734-4362-890C-9B355D6C1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C065C9-2B5F-4805-9D27-E7DBB41BC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1E3D26-3CB7-4388-AAA5-67F0E08AE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68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328BC36-9E8B-4183-8B84-2A1B6D1FE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A17B9-F7D1-4016-BA0E-C4368B9109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746FF2-081F-4F6C-AE06-C62E62E0F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066C9-B1AB-488C-BA53-A17AD7069812}" type="datetimeFigureOut">
              <a:rPr lang="zh-CN" altLang="en-US" smtClean="0"/>
              <a:t>2019/11/30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0011AD-E64C-4EC6-A75F-41780B90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0D659A-81A0-459A-9FD4-A85E41895D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39405-F452-44D3-A476-6B84C1DDC5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437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A92DDD37-0854-455F-9173-C56539462783}"/>
              </a:ext>
            </a:extLst>
          </p:cNvPr>
          <p:cNvGrpSpPr/>
          <p:nvPr/>
        </p:nvGrpSpPr>
        <p:grpSpPr>
          <a:xfrm>
            <a:off x="3457439" y="1317622"/>
            <a:ext cx="5440571" cy="3956253"/>
            <a:chOff x="3457439" y="1317622"/>
            <a:chExt cx="5440571" cy="3956253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9EF13D85-F9F0-4205-83E4-9CDD45417505}"/>
                </a:ext>
              </a:extLst>
            </p:cNvPr>
            <p:cNvGrpSpPr/>
            <p:nvPr/>
          </p:nvGrpSpPr>
          <p:grpSpPr>
            <a:xfrm>
              <a:off x="3457439" y="1317622"/>
              <a:ext cx="5440571" cy="3956253"/>
              <a:chOff x="3457439" y="1317622"/>
              <a:chExt cx="5440571" cy="3956253"/>
            </a:xfrm>
          </p:grpSpPr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49373C39-3C3F-4E53-A66A-4D5899D135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57439" y="1317622"/>
                <a:ext cx="5277121" cy="3956253"/>
              </a:xfrm>
              <a:prstGeom prst="rect">
                <a:avLst/>
              </a:prstGeom>
            </p:spPr>
          </p:pic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7B433CD6-8603-4B71-AD78-D302C65DE980}"/>
                  </a:ext>
                </a:extLst>
              </p:cNvPr>
              <p:cNvGrpSpPr/>
              <p:nvPr/>
            </p:nvGrpSpPr>
            <p:grpSpPr>
              <a:xfrm>
                <a:off x="4800860" y="3988136"/>
                <a:ext cx="4097150" cy="646331"/>
                <a:chOff x="4800860" y="3988136"/>
                <a:chExt cx="4097150" cy="646331"/>
              </a:xfrm>
            </p:grpSpPr>
            <p:sp>
              <p:nvSpPr>
                <p:cNvPr id="10" name="矩形: 圆角 9">
                  <a:extLst>
                    <a:ext uri="{FF2B5EF4-FFF2-40B4-BE49-F238E27FC236}">
                      <a16:creationId xmlns:a16="http://schemas.microsoft.com/office/drawing/2014/main" id="{7B671CE2-76AB-4DA0-B3C8-78EC8B4E66C4}"/>
                    </a:ext>
                  </a:extLst>
                </p:cNvPr>
                <p:cNvSpPr/>
                <p:nvPr/>
              </p:nvSpPr>
              <p:spPr>
                <a:xfrm>
                  <a:off x="4800860" y="3988136"/>
                  <a:ext cx="3545840" cy="386080"/>
                </a:xfrm>
                <a:prstGeom prst="roundRect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C476C2EA-F8DC-4680-89C4-1159C04861F5}"/>
                    </a:ext>
                  </a:extLst>
                </p:cNvPr>
                <p:cNvSpPr txBox="1"/>
                <p:nvPr/>
              </p:nvSpPr>
              <p:spPr>
                <a:xfrm>
                  <a:off x="4881250" y="3988136"/>
                  <a:ext cx="4016760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华文中宋" panose="02010600040101010101" pitchFamily="2" charset="-122"/>
                      <a:ea typeface="华文中宋" panose="02010600040101010101" pitchFamily="2" charset="-122"/>
                    </a:rPr>
                    <a:t>邻近场馆：高丽大学</a:t>
                  </a:r>
                  <a:r>
                    <a:rPr lang="en-US" altLang="zh-CN" dirty="0">
                      <a:solidFill>
                        <a:schemeClr val="bg1"/>
                      </a:solidFill>
                      <a:latin typeface="华文中宋" panose="02010600040101010101" pitchFamily="2" charset="-122"/>
                      <a:ea typeface="华文中宋" panose="02010600040101010101" pitchFamily="2" charset="-122"/>
                    </a:rPr>
                    <a:t>-</a:t>
                  </a:r>
                  <a:r>
                    <a:rPr lang="zh-CN" altLang="en-US" dirty="0">
                      <a:solidFill>
                        <a:schemeClr val="bg1"/>
                      </a:solidFill>
                      <a:latin typeface="华文中宋" panose="02010600040101010101" pitchFamily="2" charset="-122"/>
                      <a:ea typeface="华文中宋" panose="02010600040101010101" pitchFamily="2" charset="-122"/>
                    </a:rPr>
                    <a:t>化汀体育馆</a:t>
                  </a:r>
                </a:p>
                <a:p>
                  <a:endParaRPr lang="zh-CN" altLang="en-US" dirty="0"/>
                </a:p>
              </p:txBody>
            </p:sp>
          </p:grpSp>
        </p:grpSp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FAF5CD2E-6C97-4AD8-9D8F-23E550DD8B61}"/>
                </a:ext>
              </a:extLst>
            </p:cNvPr>
            <p:cNvSpPr/>
            <p:nvPr/>
          </p:nvSpPr>
          <p:spPr>
            <a:xfrm>
              <a:off x="4582160" y="1584125"/>
              <a:ext cx="3403600" cy="2143760"/>
            </a:xfrm>
            <a:prstGeom prst="rect">
              <a:avLst/>
            </a:prstGeom>
            <a:noFill/>
            <a:ln w="19050">
              <a:solidFill>
                <a:srgbClr val="FA006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7759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2E92B3F4-548F-43EE-A1C6-EEAF5FB4F134}"/>
              </a:ext>
            </a:extLst>
          </p:cNvPr>
          <p:cNvGrpSpPr/>
          <p:nvPr/>
        </p:nvGrpSpPr>
        <p:grpSpPr>
          <a:xfrm>
            <a:off x="2776056" y="939677"/>
            <a:ext cx="6886104" cy="5157719"/>
            <a:chOff x="2776056" y="939677"/>
            <a:chExt cx="6886104" cy="5157719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68CADC6-86C5-4CE4-B532-95D4570C7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6056" y="939677"/>
              <a:ext cx="6886104" cy="5157719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2784A75-B60F-414E-AD85-FAE24B8D77A7}"/>
                </a:ext>
              </a:extLst>
            </p:cNvPr>
            <p:cNvGrpSpPr/>
            <p:nvPr/>
          </p:nvGrpSpPr>
          <p:grpSpPr>
            <a:xfrm>
              <a:off x="3677921" y="5085786"/>
              <a:ext cx="2834640" cy="422943"/>
              <a:chOff x="6493392" y="4637627"/>
              <a:chExt cx="8510721" cy="422943"/>
            </a:xfrm>
          </p:grpSpPr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CF717BA0-B5AA-4F51-9C78-7CBDF64A3B1A}"/>
                  </a:ext>
                </a:extLst>
              </p:cNvPr>
              <p:cNvSpPr/>
              <p:nvPr/>
            </p:nvSpPr>
            <p:spPr>
              <a:xfrm>
                <a:off x="6493392" y="4644894"/>
                <a:ext cx="7843621" cy="415676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BD3FE96-407E-445F-BE59-1A714AFD4595}"/>
                  </a:ext>
                </a:extLst>
              </p:cNvPr>
              <p:cNvSpPr/>
              <p:nvPr/>
            </p:nvSpPr>
            <p:spPr>
              <a:xfrm>
                <a:off x="6493392" y="4637627"/>
                <a:ext cx="8510721" cy="396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邻近场馆：奖忠体育馆</a:t>
                </a:r>
              </a:p>
            </p:txBody>
          </p:sp>
        </p:grp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D08886F0-C994-48E6-B53F-94A519D5FACF}"/>
              </a:ext>
            </a:extLst>
          </p:cNvPr>
          <p:cNvSpPr/>
          <p:nvPr/>
        </p:nvSpPr>
        <p:spPr>
          <a:xfrm>
            <a:off x="3993472" y="1788632"/>
            <a:ext cx="5089567" cy="2658224"/>
          </a:xfrm>
          <a:prstGeom prst="rect">
            <a:avLst/>
          </a:prstGeom>
          <a:noFill/>
          <a:ln w="19050">
            <a:solidFill>
              <a:srgbClr val="FA006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9254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3CB7079A-C0F0-4EA7-BBA5-7B66C643DFAD}"/>
              </a:ext>
            </a:extLst>
          </p:cNvPr>
          <p:cNvGrpSpPr/>
          <p:nvPr/>
        </p:nvGrpSpPr>
        <p:grpSpPr>
          <a:xfrm>
            <a:off x="2479040" y="785715"/>
            <a:ext cx="7051040" cy="5286570"/>
            <a:chOff x="2479040" y="785715"/>
            <a:chExt cx="7051040" cy="528657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08FCE316-B680-4FBF-87CA-23DA809280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9040" y="785715"/>
              <a:ext cx="7051040" cy="5286570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2784A75-B60F-414E-AD85-FAE24B8D77A7}"/>
                </a:ext>
              </a:extLst>
            </p:cNvPr>
            <p:cNvGrpSpPr/>
            <p:nvPr/>
          </p:nvGrpSpPr>
          <p:grpSpPr>
            <a:xfrm>
              <a:off x="4744721" y="4800791"/>
              <a:ext cx="4246880" cy="422943"/>
              <a:chOff x="6493392" y="4637627"/>
              <a:chExt cx="8510721" cy="422943"/>
            </a:xfrm>
          </p:grpSpPr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CF717BA0-B5AA-4F51-9C78-7CBDF64A3B1A}"/>
                  </a:ext>
                </a:extLst>
              </p:cNvPr>
              <p:cNvSpPr/>
              <p:nvPr/>
            </p:nvSpPr>
            <p:spPr>
              <a:xfrm>
                <a:off x="6493392" y="4644894"/>
                <a:ext cx="7843621" cy="415676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BD3FE96-407E-445F-BE59-1A714AFD4595}"/>
                  </a:ext>
                </a:extLst>
              </p:cNvPr>
              <p:cNvSpPr/>
              <p:nvPr/>
            </p:nvSpPr>
            <p:spPr>
              <a:xfrm>
                <a:off x="6493392" y="4637627"/>
                <a:ext cx="8510721" cy="396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邻近场馆：祥明大学艺术中心溪堂厅</a:t>
                </a:r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08886F0-C994-48E6-B53F-94A519D5FACF}"/>
                </a:ext>
              </a:extLst>
            </p:cNvPr>
            <p:cNvSpPr/>
            <p:nvPr/>
          </p:nvSpPr>
          <p:spPr>
            <a:xfrm>
              <a:off x="3464560" y="823432"/>
              <a:ext cx="2885440" cy="3128808"/>
            </a:xfrm>
            <a:prstGeom prst="rect">
              <a:avLst/>
            </a:prstGeom>
            <a:noFill/>
            <a:ln w="19050">
              <a:solidFill>
                <a:srgbClr val="FA006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862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90D653D-B638-4A26-8BD0-78042141C9EC}"/>
              </a:ext>
            </a:extLst>
          </p:cNvPr>
          <p:cNvGrpSpPr/>
          <p:nvPr/>
        </p:nvGrpSpPr>
        <p:grpSpPr>
          <a:xfrm>
            <a:off x="2905760" y="1036320"/>
            <a:ext cx="5679568" cy="4259676"/>
            <a:chOff x="2905760" y="1036320"/>
            <a:chExt cx="5679568" cy="4259676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33DCD6B1-EF2A-48B3-AA36-CBBA66FE5B33}"/>
                </a:ext>
              </a:extLst>
            </p:cNvPr>
            <p:cNvGrpSpPr/>
            <p:nvPr/>
          </p:nvGrpSpPr>
          <p:grpSpPr>
            <a:xfrm>
              <a:off x="2905760" y="1036320"/>
              <a:ext cx="5679568" cy="4259676"/>
              <a:chOff x="2905760" y="1036320"/>
              <a:chExt cx="5679568" cy="4259676"/>
            </a:xfrm>
          </p:grpSpPr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8ED66C7D-27C5-4A0E-B240-3C5EF180F3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05760" y="1036320"/>
                <a:ext cx="5679568" cy="4259676"/>
              </a:xfrm>
              <a:prstGeom prst="rect">
                <a:avLst/>
              </a:prstGeom>
            </p:spPr>
          </p:pic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71EE7731-B243-463D-81E5-68538E407CD9}"/>
                  </a:ext>
                </a:extLst>
              </p:cNvPr>
              <p:cNvGrpSpPr/>
              <p:nvPr/>
            </p:nvGrpSpPr>
            <p:grpSpPr>
              <a:xfrm>
                <a:off x="3497307" y="1337126"/>
                <a:ext cx="3278647" cy="467424"/>
                <a:chOff x="4341353" y="3107255"/>
                <a:chExt cx="3545840" cy="401257"/>
              </a:xfrm>
            </p:grpSpPr>
            <p:sp>
              <p:nvSpPr>
                <p:cNvPr id="14" name="矩形: 圆角 13">
                  <a:extLst>
                    <a:ext uri="{FF2B5EF4-FFF2-40B4-BE49-F238E27FC236}">
                      <a16:creationId xmlns:a16="http://schemas.microsoft.com/office/drawing/2014/main" id="{E069C02C-9768-4173-8716-B942AB91E523}"/>
                    </a:ext>
                  </a:extLst>
                </p:cNvPr>
                <p:cNvSpPr/>
                <p:nvPr/>
              </p:nvSpPr>
              <p:spPr>
                <a:xfrm>
                  <a:off x="4341353" y="3107255"/>
                  <a:ext cx="3545840" cy="386080"/>
                </a:xfrm>
                <a:prstGeom prst="roundRect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solidFill>
                    <a:schemeClr val="accent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" name="矩形 3">
                  <a:extLst>
                    <a:ext uri="{FF2B5EF4-FFF2-40B4-BE49-F238E27FC236}">
                      <a16:creationId xmlns:a16="http://schemas.microsoft.com/office/drawing/2014/main" id="{B9EAF8ED-2B3A-48D6-9092-9D6B948255F7}"/>
                    </a:ext>
                  </a:extLst>
                </p:cNvPr>
                <p:cNvSpPr/>
                <p:nvPr/>
              </p:nvSpPr>
              <p:spPr>
                <a:xfrm>
                  <a:off x="4346916" y="3139180"/>
                  <a:ext cx="327846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bg1"/>
                      </a:solidFill>
                      <a:latin typeface="华文中宋" panose="02010600040101010101" pitchFamily="2" charset="-122"/>
                      <a:ea typeface="华文中宋" panose="02010600040101010101" pitchFamily="2" charset="-122"/>
                    </a:rPr>
                    <a:t>邻近场馆：庆熙大学</a:t>
                  </a:r>
                  <a:r>
                    <a:rPr lang="en-US" altLang="zh-CN" dirty="0">
                      <a:solidFill>
                        <a:schemeClr val="bg1"/>
                      </a:solidFill>
                      <a:latin typeface="华文中宋" panose="02010600040101010101" pitchFamily="2" charset="-122"/>
                      <a:ea typeface="华文中宋" panose="02010600040101010101" pitchFamily="2" charset="-122"/>
                    </a:rPr>
                    <a:t>-</a:t>
                  </a:r>
                  <a:r>
                    <a:rPr lang="zh-CN" altLang="en-US" dirty="0">
                      <a:solidFill>
                        <a:schemeClr val="bg1"/>
                      </a:solidFill>
                      <a:latin typeface="华文中宋" panose="02010600040101010101" pitchFamily="2" charset="-122"/>
                      <a:ea typeface="华文中宋" panose="02010600040101010101" pitchFamily="2" charset="-122"/>
                    </a:rPr>
                    <a:t>和平殿堂</a:t>
                  </a:r>
                </a:p>
              </p:txBody>
            </p:sp>
          </p:grpSp>
        </p:grp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F4DBE8D-4150-49D4-BC98-A78ECB08B0AB}"/>
                </a:ext>
              </a:extLst>
            </p:cNvPr>
            <p:cNvSpPr/>
            <p:nvPr/>
          </p:nvSpPr>
          <p:spPr>
            <a:xfrm>
              <a:off x="5669280" y="1977040"/>
              <a:ext cx="2204720" cy="2432400"/>
            </a:xfrm>
            <a:prstGeom prst="rect">
              <a:avLst/>
            </a:prstGeom>
            <a:noFill/>
            <a:ln w="19050">
              <a:solidFill>
                <a:srgbClr val="FA006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2548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B2C6FB19-858A-490D-873C-E63CE57F77C4}"/>
              </a:ext>
            </a:extLst>
          </p:cNvPr>
          <p:cNvGrpSpPr/>
          <p:nvPr/>
        </p:nvGrpSpPr>
        <p:grpSpPr>
          <a:xfrm>
            <a:off x="3199295" y="1259840"/>
            <a:ext cx="6127585" cy="4588563"/>
            <a:chOff x="3199295" y="1259840"/>
            <a:chExt cx="6127585" cy="4588563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08D5A440-E21B-48A8-A4AB-CFC5334C42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9295" y="1259840"/>
              <a:ext cx="6127585" cy="4588563"/>
            </a:xfrm>
            <a:prstGeom prst="rect">
              <a:avLst/>
            </a:prstGeom>
          </p:spPr>
        </p:pic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CF717BA0-B5AA-4F51-9C78-7CBDF64A3B1A}"/>
                </a:ext>
              </a:extLst>
            </p:cNvPr>
            <p:cNvSpPr/>
            <p:nvPr/>
          </p:nvSpPr>
          <p:spPr>
            <a:xfrm>
              <a:off x="3558267" y="4356857"/>
              <a:ext cx="2751093" cy="1061253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BD3FE96-407E-445F-BE59-1A714AFD4595}"/>
                </a:ext>
              </a:extLst>
            </p:cNvPr>
            <p:cNvSpPr/>
            <p:nvPr/>
          </p:nvSpPr>
          <p:spPr>
            <a:xfrm>
              <a:off x="3558267" y="4356858"/>
              <a:ext cx="2954655" cy="106125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邻近场馆：环球艺术中心；</a:t>
              </a:r>
              <a:endParaRPr lang="en-US" altLang="zh-CN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Yes24 Live Hall</a:t>
              </a:r>
              <a:r>
                <a:rPr lang="zh-CN" altLang="en-US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；</a:t>
              </a:r>
              <a:endParaRPr lang="en-US" altLang="zh-CN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世宗大学 </a:t>
              </a:r>
              <a:r>
                <a:rPr lang="en-US" altLang="zh-CN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– </a:t>
              </a:r>
              <a:r>
                <a:rPr lang="zh-CN" altLang="en-US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大洋厅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08886F0-C994-48E6-B53F-94A519D5FACF}"/>
                </a:ext>
              </a:extLst>
            </p:cNvPr>
            <p:cNvSpPr/>
            <p:nvPr/>
          </p:nvSpPr>
          <p:spPr>
            <a:xfrm>
              <a:off x="6197600" y="1847933"/>
              <a:ext cx="2336800" cy="2432400"/>
            </a:xfrm>
            <a:prstGeom prst="rect">
              <a:avLst/>
            </a:prstGeom>
            <a:noFill/>
            <a:ln w="19050">
              <a:solidFill>
                <a:srgbClr val="FA006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8836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D2AA36E-6422-4B6F-9848-95C772CF3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158" y="1003175"/>
            <a:ext cx="6483683" cy="4851649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F2784A75-B60F-414E-AD85-FAE24B8D77A7}"/>
              </a:ext>
            </a:extLst>
          </p:cNvPr>
          <p:cNvGrpSpPr/>
          <p:nvPr/>
        </p:nvGrpSpPr>
        <p:grpSpPr>
          <a:xfrm>
            <a:off x="3344906" y="1448243"/>
            <a:ext cx="4854213" cy="415676"/>
            <a:chOff x="3375386" y="1240405"/>
            <a:chExt cx="4854213" cy="415676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CF717BA0-B5AA-4F51-9C78-7CBDF64A3B1A}"/>
                </a:ext>
              </a:extLst>
            </p:cNvPr>
            <p:cNvSpPr/>
            <p:nvPr/>
          </p:nvSpPr>
          <p:spPr>
            <a:xfrm>
              <a:off x="3375386" y="1240405"/>
              <a:ext cx="4427494" cy="415676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BD3FE96-407E-445F-BE59-1A714AFD4595}"/>
                </a:ext>
              </a:extLst>
            </p:cNvPr>
            <p:cNvSpPr/>
            <p:nvPr/>
          </p:nvSpPr>
          <p:spPr>
            <a:xfrm>
              <a:off x="3499208" y="1240405"/>
              <a:ext cx="4730391" cy="3964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邻近场馆：</a:t>
              </a:r>
              <a:r>
                <a:rPr lang="en-US" altLang="zh-CN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LG</a:t>
              </a:r>
              <a:r>
                <a:rPr lang="zh-CN" altLang="en-US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艺术中心；</a:t>
              </a:r>
              <a:r>
                <a:rPr lang="en-US" altLang="zh-CN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COEX – D</a:t>
              </a:r>
              <a:r>
                <a:rPr lang="zh-CN" altLang="en-US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厅</a:t>
              </a:r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D08886F0-C994-48E6-B53F-94A519D5FACF}"/>
              </a:ext>
            </a:extLst>
          </p:cNvPr>
          <p:cNvSpPr/>
          <p:nvPr/>
        </p:nvSpPr>
        <p:spPr>
          <a:xfrm>
            <a:off x="5049520" y="2123440"/>
            <a:ext cx="3505199" cy="3078479"/>
          </a:xfrm>
          <a:prstGeom prst="rect">
            <a:avLst/>
          </a:prstGeom>
          <a:noFill/>
          <a:ln w="19050">
            <a:solidFill>
              <a:srgbClr val="FA006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352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ADD87750-A11F-4569-93C0-564650A82263}"/>
              </a:ext>
            </a:extLst>
          </p:cNvPr>
          <p:cNvGrpSpPr/>
          <p:nvPr/>
        </p:nvGrpSpPr>
        <p:grpSpPr>
          <a:xfrm>
            <a:off x="2749378" y="920621"/>
            <a:ext cx="6693244" cy="5016758"/>
            <a:chOff x="2749378" y="920621"/>
            <a:chExt cx="6693244" cy="50167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0E4408B5-71F0-4587-9F19-44E085543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9378" y="920621"/>
              <a:ext cx="6693244" cy="5016758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2784A75-B60F-414E-AD85-FAE24B8D77A7}"/>
                </a:ext>
              </a:extLst>
            </p:cNvPr>
            <p:cNvGrpSpPr/>
            <p:nvPr/>
          </p:nvGrpSpPr>
          <p:grpSpPr>
            <a:xfrm>
              <a:off x="3344907" y="1897280"/>
              <a:ext cx="3645173" cy="416775"/>
              <a:chOff x="3375386" y="1689442"/>
              <a:chExt cx="4862490" cy="416775"/>
            </a:xfrm>
          </p:grpSpPr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CF717BA0-B5AA-4F51-9C78-7CBDF64A3B1A}"/>
                  </a:ext>
                </a:extLst>
              </p:cNvPr>
              <p:cNvSpPr/>
              <p:nvPr/>
            </p:nvSpPr>
            <p:spPr>
              <a:xfrm>
                <a:off x="3375386" y="1690541"/>
                <a:ext cx="4427495" cy="415676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BD3FE96-407E-445F-BE59-1A714AFD4595}"/>
                  </a:ext>
                </a:extLst>
              </p:cNvPr>
              <p:cNvSpPr/>
              <p:nvPr/>
            </p:nvSpPr>
            <p:spPr>
              <a:xfrm>
                <a:off x="3507485" y="1689442"/>
                <a:ext cx="4730391" cy="396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邻近场馆：高尺天空巨蛋球场</a:t>
                </a:r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08886F0-C994-48E6-B53F-94A519D5FACF}"/>
                </a:ext>
              </a:extLst>
            </p:cNvPr>
            <p:cNvSpPr/>
            <p:nvPr/>
          </p:nvSpPr>
          <p:spPr>
            <a:xfrm>
              <a:off x="2834641" y="3149601"/>
              <a:ext cx="3352800" cy="1844482"/>
            </a:xfrm>
            <a:prstGeom prst="rect">
              <a:avLst/>
            </a:prstGeom>
            <a:noFill/>
            <a:ln w="19050">
              <a:solidFill>
                <a:srgbClr val="FA006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66586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B4B12AF-4B3A-4C36-A3C3-81388F9CAD85}"/>
              </a:ext>
            </a:extLst>
          </p:cNvPr>
          <p:cNvGrpSpPr/>
          <p:nvPr/>
        </p:nvGrpSpPr>
        <p:grpSpPr>
          <a:xfrm>
            <a:off x="2427454" y="877667"/>
            <a:ext cx="6503186" cy="4879146"/>
            <a:chOff x="2427454" y="877667"/>
            <a:chExt cx="6503186" cy="4879146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9A1A99F6-6384-462F-9856-109D7435A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7454" y="877667"/>
              <a:ext cx="6503186" cy="4879146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2784A75-B60F-414E-AD85-FAE24B8D77A7}"/>
                </a:ext>
              </a:extLst>
            </p:cNvPr>
            <p:cNvGrpSpPr/>
            <p:nvPr/>
          </p:nvGrpSpPr>
          <p:grpSpPr>
            <a:xfrm>
              <a:off x="3344907" y="1897280"/>
              <a:ext cx="3218453" cy="416775"/>
              <a:chOff x="3375386" y="1689442"/>
              <a:chExt cx="4862490" cy="416775"/>
            </a:xfrm>
          </p:grpSpPr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CF717BA0-B5AA-4F51-9C78-7CBDF64A3B1A}"/>
                  </a:ext>
                </a:extLst>
              </p:cNvPr>
              <p:cNvSpPr/>
              <p:nvPr/>
            </p:nvSpPr>
            <p:spPr>
              <a:xfrm>
                <a:off x="3375386" y="1690541"/>
                <a:ext cx="4427495" cy="415676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BD3FE96-407E-445F-BE59-1A714AFD4595}"/>
                  </a:ext>
                </a:extLst>
              </p:cNvPr>
              <p:cNvSpPr/>
              <p:nvPr/>
            </p:nvSpPr>
            <p:spPr>
              <a:xfrm>
                <a:off x="3507485" y="1689442"/>
                <a:ext cx="4730391" cy="396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邻近场馆：</a:t>
                </a:r>
                <a:r>
                  <a:rPr lang="en-US" altLang="zh-CN" dirty="0">
                    <a:solidFill>
                      <a:schemeClr val="bg1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Blue Square</a:t>
                </a:r>
                <a:endParaRPr lang="zh-CN" altLang="en-US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endParaRPr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08886F0-C994-48E6-B53F-94A519D5FACF}"/>
                </a:ext>
              </a:extLst>
            </p:cNvPr>
            <p:cNvSpPr/>
            <p:nvPr/>
          </p:nvSpPr>
          <p:spPr>
            <a:xfrm>
              <a:off x="3688080" y="2824480"/>
              <a:ext cx="2975906" cy="2438399"/>
            </a:xfrm>
            <a:prstGeom prst="rect">
              <a:avLst/>
            </a:prstGeom>
            <a:noFill/>
            <a:ln w="19050">
              <a:solidFill>
                <a:srgbClr val="FA006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2650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854C560B-5867-400C-B0A5-AA2E29988097}"/>
              </a:ext>
            </a:extLst>
          </p:cNvPr>
          <p:cNvGrpSpPr/>
          <p:nvPr/>
        </p:nvGrpSpPr>
        <p:grpSpPr>
          <a:xfrm>
            <a:off x="3007190" y="878077"/>
            <a:ext cx="6604339" cy="4959605"/>
            <a:chOff x="3007190" y="878077"/>
            <a:chExt cx="6604339" cy="4959605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7EA59258-A960-4B84-A0E6-15AD93B87E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7190" y="878077"/>
              <a:ext cx="6604339" cy="4959605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2784A75-B60F-414E-AD85-FAE24B8D77A7}"/>
                </a:ext>
              </a:extLst>
            </p:cNvPr>
            <p:cNvGrpSpPr/>
            <p:nvPr/>
          </p:nvGrpSpPr>
          <p:grpSpPr>
            <a:xfrm>
              <a:off x="5690462" y="4715205"/>
              <a:ext cx="3821025" cy="423154"/>
              <a:chOff x="7492430" y="4507367"/>
              <a:chExt cx="5199537" cy="423154"/>
            </a:xfrm>
          </p:grpSpPr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CF717BA0-B5AA-4F51-9C78-7CBDF64A3B1A}"/>
                  </a:ext>
                </a:extLst>
              </p:cNvPr>
              <p:cNvSpPr/>
              <p:nvPr/>
            </p:nvSpPr>
            <p:spPr>
              <a:xfrm>
                <a:off x="7492430" y="4514845"/>
                <a:ext cx="4427491" cy="415676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BD3FE96-407E-445F-BE59-1A714AFD4595}"/>
                  </a:ext>
                </a:extLst>
              </p:cNvPr>
              <p:cNvSpPr/>
              <p:nvPr/>
            </p:nvSpPr>
            <p:spPr>
              <a:xfrm>
                <a:off x="7531779" y="4507367"/>
                <a:ext cx="5160188" cy="396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邻近场馆：首尔世界杯体育场</a:t>
                </a:r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08886F0-C994-48E6-B53F-94A519D5FACF}"/>
                </a:ext>
              </a:extLst>
            </p:cNvPr>
            <p:cNvSpPr/>
            <p:nvPr/>
          </p:nvSpPr>
          <p:spPr>
            <a:xfrm>
              <a:off x="3333452" y="1513840"/>
              <a:ext cx="3727747" cy="2509520"/>
            </a:xfrm>
            <a:prstGeom prst="rect">
              <a:avLst/>
            </a:prstGeom>
            <a:noFill/>
            <a:ln w="19050">
              <a:solidFill>
                <a:srgbClr val="FA006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77790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D4A13074-5191-4026-B37F-E44E08D40F24}"/>
              </a:ext>
            </a:extLst>
          </p:cNvPr>
          <p:cNvGrpSpPr/>
          <p:nvPr/>
        </p:nvGrpSpPr>
        <p:grpSpPr>
          <a:xfrm>
            <a:off x="2696128" y="882510"/>
            <a:ext cx="6799743" cy="5092980"/>
            <a:chOff x="2696128" y="882510"/>
            <a:chExt cx="6799743" cy="509298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E733289E-D251-475E-8613-3FE3585A38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6128" y="882510"/>
              <a:ext cx="6799743" cy="5092980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2784A75-B60F-414E-AD85-FAE24B8D77A7}"/>
                </a:ext>
              </a:extLst>
            </p:cNvPr>
            <p:cNvGrpSpPr/>
            <p:nvPr/>
          </p:nvGrpSpPr>
          <p:grpSpPr>
            <a:xfrm>
              <a:off x="3220721" y="5282728"/>
              <a:ext cx="4734560" cy="425836"/>
              <a:chOff x="7562735" y="4634734"/>
              <a:chExt cx="6442649" cy="425836"/>
            </a:xfrm>
          </p:grpSpPr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CF717BA0-B5AA-4F51-9C78-7CBDF64A3B1A}"/>
                  </a:ext>
                </a:extLst>
              </p:cNvPr>
              <p:cNvSpPr/>
              <p:nvPr/>
            </p:nvSpPr>
            <p:spPr>
              <a:xfrm>
                <a:off x="7562735" y="4644894"/>
                <a:ext cx="6442649" cy="415676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BD3FE96-407E-445F-BE59-1A714AFD4595}"/>
                  </a:ext>
                </a:extLst>
              </p:cNvPr>
              <p:cNvSpPr/>
              <p:nvPr/>
            </p:nvSpPr>
            <p:spPr>
              <a:xfrm>
                <a:off x="7739161" y="4634734"/>
                <a:ext cx="6266223" cy="396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邻近场馆：奥林匹克公园；首尔综合运动场</a:t>
                </a:r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08886F0-C994-48E6-B53F-94A519D5FACF}"/>
                </a:ext>
              </a:extLst>
            </p:cNvPr>
            <p:cNvSpPr/>
            <p:nvPr/>
          </p:nvSpPr>
          <p:spPr>
            <a:xfrm>
              <a:off x="5547361" y="1809004"/>
              <a:ext cx="3190240" cy="3197738"/>
            </a:xfrm>
            <a:prstGeom prst="rect">
              <a:avLst/>
            </a:prstGeom>
            <a:noFill/>
            <a:ln w="19050">
              <a:solidFill>
                <a:srgbClr val="FA006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2845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46BF0921-0D13-41E4-B68E-1133EBF4971F}"/>
              </a:ext>
            </a:extLst>
          </p:cNvPr>
          <p:cNvGrpSpPr/>
          <p:nvPr/>
        </p:nvGrpSpPr>
        <p:grpSpPr>
          <a:xfrm>
            <a:off x="2843613" y="1179916"/>
            <a:ext cx="6706787" cy="5033547"/>
            <a:chOff x="2843613" y="1179916"/>
            <a:chExt cx="6706787" cy="5033547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45E44E27-90EF-4DB6-AC1A-98287ADAB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3613" y="1179916"/>
              <a:ext cx="6706787" cy="5033547"/>
            </a:xfrm>
            <a:prstGeom prst="rect">
              <a:avLst/>
            </a:prstGeom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2784A75-B60F-414E-AD85-FAE24B8D77A7}"/>
                </a:ext>
              </a:extLst>
            </p:cNvPr>
            <p:cNvGrpSpPr/>
            <p:nvPr/>
          </p:nvGrpSpPr>
          <p:grpSpPr>
            <a:xfrm>
              <a:off x="4968241" y="5160808"/>
              <a:ext cx="4084320" cy="425836"/>
              <a:chOff x="7562733" y="4634734"/>
              <a:chExt cx="6829759" cy="425836"/>
            </a:xfrm>
          </p:grpSpPr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CF717BA0-B5AA-4F51-9C78-7CBDF64A3B1A}"/>
                  </a:ext>
                </a:extLst>
              </p:cNvPr>
              <p:cNvSpPr/>
              <p:nvPr/>
            </p:nvSpPr>
            <p:spPr>
              <a:xfrm>
                <a:off x="7562733" y="4644894"/>
                <a:ext cx="6829759" cy="415676"/>
              </a:xfrm>
              <a:prstGeom prst="roundRect">
                <a:avLst/>
              </a:prstGeom>
              <a:solidFill>
                <a:schemeClr val="accent1">
                  <a:lumMod val="50000"/>
                </a:schemeClr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5BD3FE96-407E-445F-BE59-1A714AFD4595}"/>
                  </a:ext>
                </a:extLst>
              </p:cNvPr>
              <p:cNvSpPr/>
              <p:nvPr/>
            </p:nvSpPr>
            <p:spPr>
              <a:xfrm>
                <a:off x="7739160" y="4634734"/>
                <a:ext cx="6653332" cy="3964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dirty="0">
                    <a:solidFill>
                      <a:schemeClr val="bg1"/>
                    </a:solidFill>
                    <a:latin typeface="华文中宋" panose="02010600040101010101" pitchFamily="2" charset="-122"/>
                    <a:ea typeface="华文中宋" panose="02010600040101010101" pitchFamily="2" charset="-122"/>
                  </a:rPr>
                  <a:t>邻近场馆：延世大学；梨花女子大学</a:t>
                </a:r>
              </a:p>
            </p:txBody>
          </p:sp>
        </p:grp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08886F0-C994-48E6-B53F-94A519D5FACF}"/>
                </a:ext>
              </a:extLst>
            </p:cNvPr>
            <p:cNvSpPr/>
            <p:nvPr/>
          </p:nvSpPr>
          <p:spPr>
            <a:xfrm>
              <a:off x="4226560" y="2123440"/>
              <a:ext cx="2479040" cy="2611120"/>
            </a:xfrm>
            <a:prstGeom prst="rect">
              <a:avLst/>
            </a:prstGeom>
            <a:noFill/>
            <a:ln w="19050">
              <a:solidFill>
                <a:srgbClr val="FA0065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8175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103</Words>
  <Application>Microsoft Office PowerPoint</Application>
  <PresentationFormat>宽屏</PresentationFormat>
  <Paragraphs>13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华文中宋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金 宇扬</dc:creator>
  <cp:lastModifiedBy>金 宇扬</cp:lastModifiedBy>
  <cp:revision>13</cp:revision>
  <dcterms:created xsi:type="dcterms:W3CDTF">2019-11-12T09:59:37Z</dcterms:created>
  <dcterms:modified xsi:type="dcterms:W3CDTF">2019-11-30T09:35:25Z</dcterms:modified>
</cp:coreProperties>
</file>

<file path=docProps/thumbnail.jpeg>
</file>